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  <p:bold r:id="rId14"/>
    </p:embeddedFont>
    <p:embeddedFont>
      <p:font typeface="Roboto Slab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8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1608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9609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3257B8"/>
                </a:solidFill>
                <a:latin typeface="Times New Roman" panose="02020603050405020304" pitchFamily="18" charset="0"/>
                <a:ea typeface="Roboto Slab" pitchFamily="34" charset="-122"/>
                <a:cs typeface="Times New Roman" panose="02020603050405020304" pitchFamily="18" charset="0"/>
              </a:rPr>
              <a:t>Bank Management System</a:t>
            </a:r>
            <a:endParaRPr lang="en-US" sz="6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3926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This project aims to develop a user-friendly and efficient Bank Management System, enabling users to perform various banking operations conveniently.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5886093"/>
            <a:ext cx="246817" cy="24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Times New Roman" panose="02020603050405020304" pitchFamily="18" charset="0"/>
                <a:ea typeface="Roboto Medium" pitchFamily="34" charset="-122"/>
                <a:cs typeface="Times New Roman" panose="02020603050405020304" pitchFamily="18" charset="0"/>
              </a:rPr>
              <a:t>AN</a:t>
            </a:r>
            <a:endParaRPr lang="en-US" sz="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101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Discussion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Security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576292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Future improvements could focus on enhancing security measures, implementing multi-factor authentication, and data encryption.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576292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can be further optimized for scalability to accommodate a growing number of users and transactions.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Mobile Integration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576292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Developing a mobile application would provide users with convenient access to banking services from their smartphones.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56CE3D-DCF3-854F-2FCF-0C97B382F26A}"/>
              </a:ext>
            </a:extLst>
          </p:cNvPr>
          <p:cNvSpPr/>
          <p:nvPr/>
        </p:nvSpPr>
        <p:spPr>
          <a:xfrm>
            <a:off x="12890500" y="7827644"/>
            <a:ext cx="1625600" cy="2457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2784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Abstract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193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978813" y="5116949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Purpose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522357"/>
            <a:ext cx="34592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Bank Management System aims to streamline banking processes by automating tasks and providing a centralized platform for user interactions.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03193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9" name="Text 6"/>
          <p:cNvSpPr/>
          <p:nvPr/>
        </p:nvSpPr>
        <p:spPr>
          <a:xfrm>
            <a:off x="5378172" y="5116949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Features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522357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will offer features such as user registration, account management, transaction history, and secure login functionalities.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03193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3" name="Text 10"/>
          <p:cNvSpPr/>
          <p:nvPr/>
        </p:nvSpPr>
        <p:spPr>
          <a:xfrm>
            <a:off x="9803368" y="5116949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Technology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522357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will be developed using Java JDK, MySQL database, and a user-friendly graphical interface.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6A9696-3B9C-CFC4-5D21-30CE8A1BABC4}"/>
              </a:ext>
            </a:extLst>
          </p:cNvPr>
          <p:cNvSpPr/>
          <p:nvPr/>
        </p:nvSpPr>
        <p:spPr>
          <a:xfrm>
            <a:off x="12890500" y="7827644"/>
            <a:ext cx="1625600" cy="2457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826" y="917377"/>
            <a:ext cx="5275064" cy="659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Introduction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29864" y="1893213"/>
            <a:ext cx="22860" cy="5419011"/>
          </a:xfrm>
          <a:prstGeom prst="roundRect">
            <a:avLst>
              <a:gd name="adj" fmla="val 138453"/>
            </a:avLst>
          </a:prstGeom>
          <a:solidFill>
            <a:srgbClr val="CFD2D8"/>
          </a:solidFill>
          <a:ln/>
        </p:spPr>
      </p:sp>
      <p:sp>
        <p:nvSpPr>
          <p:cNvPr id="5" name="Shape 2"/>
          <p:cNvSpPr/>
          <p:nvPr/>
        </p:nvSpPr>
        <p:spPr>
          <a:xfrm>
            <a:off x="6755785" y="2356366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CFD2D8"/>
          </a:solidFill>
          <a:ln/>
        </p:spPr>
      </p:sp>
      <p:sp>
        <p:nvSpPr>
          <p:cNvPr id="6" name="Shape 3"/>
          <p:cNvSpPr/>
          <p:nvPr/>
        </p:nvSpPr>
        <p:spPr>
          <a:xfrm>
            <a:off x="6303943" y="2130504"/>
            <a:ext cx="474702" cy="4747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7" name="Text 4"/>
          <p:cNvSpPr/>
          <p:nvPr/>
        </p:nvSpPr>
        <p:spPr>
          <a:xfrm>
            <a:off x="6476107" y="2209562"/>
            <a:ext cx="130373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1796" y="2104192"/>
            <a:ext cx="2637473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Need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1796" y="2560320"/>
            <a:ext cx="6190178" cy="675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banking systems often involve manual processes, which can be time-consuming and prone to errors.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5785" y="4120515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CFD2D8"/>
          </a:solidFill>
          <a:ln/>
        </p:spPr>
      </p:sp>
      <p:sp>
        <p:nvSpPr>
          <p:cNvPr id="11" name="Shape 8"/>
          <p:cNvSpPr/>
          <p:nvPr/>
        </p:nvSpPr>
        <p:spPr>
          <a:xfrm>
            <a:off x="6303943" y="3894653"/>
            <a:ext cx="474702" cy="4747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2" name="Text 9"/>
          <p:cNvSpPr/>
          <p:nvPr/>
        </p:nvSpPr>
        <p:spPr>
          <a:xfrm>
            <a:off x="6453842" y="3973711"/>
            <a:ext cx="174784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1796" y="3868341"/>
            <a:ext cx="2637473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Solution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1796" y="4324469"/>
            <a:ext cx="6190178" cy="675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aims to address these challenges by implementing a robust and efficient Bank Management System.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5785" y="5884664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CFD2D8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3943" y="5658803"/>
            <a:ext cx="474702" cy="4747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7" name="Text 14"/>
          <p:cNvSpPr/>
          <p:nvPr/>
        </p:nvSpPr>
        <p:spPr>
          <a:xfrm>
            <a:off x="6455866" y="5737860"/>
            <a:ext cx="170855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1796" y="5632490"/>
            <a:ext cx="2637473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Benefits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1796" y="6088618"/>
            <a:ext cx="6190178" cy="1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will provide a user-friendly interface, improved security, and enhanced efficiency for both customers and bank employees.</a:t>
            </a:r>
            <a:endParaRPr lang="en-US" sz="16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E62CF2-B910-4576-AEFB-C1A874804D6C}"/>
              </a:ext>
            </a:extLst>
          </p:cNvPr>
          <p:cNvSpPr/>
          <p:nvPr/>
        </p:nvSpPr>
        <p:spPr>
          <a:xfrm>
            <a:off x="12890500" y="7827644"/>
            <a:ext cx="1625600" cy="2457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68882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UI Design using Java JDK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Swing Framework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user interface will be designed using Java Swing, a powerful framework for creating graphical user interfaces.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Components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UI will include various components such as text fields, buttons, drop-down menus, and tables for user interaction.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Layout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will utilize a well-structured layout to ensure user-friendliness and efficient navigation.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2EA980-C861-270A-6F84-C57782FC6969}"/>
              </a:ext>
            </a:extLst>
          </p:cNvPr>
          <p:cNvSpPr/>
          <p:nvPr/>
        </p:nvSpPr>
        <p:spPr>
          <a:xfrm>
            <a:off x="12890500" y="7827644"/>
            <a:ext cx="1625600" cy="2457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28668"/>
            <a:ext cx="79265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Connect with XAMPP MySQL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77608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904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MySQL Database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394841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will leverage MySQL database to store and manage all the data related to users, accounts, and transactions.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677608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4904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XAMPP Server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394841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XAMPP will be used as a local development environment, providing a seamless way to set up and manage the MySQL database.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677608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4904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JDBC Connection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394841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Java Database Connectivity (JDBC) API will be used to establish a connection between the Java application and the MySQL database.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3B4B3E-A51B-B906-87CA-A9F8D6D2FDCD}"/>
              </a:ext>
            </a:extLst>
          </p:cNvPr>
          <p:cNvSpPr/>
          <p:nvPr/>
        </p:nvSpPr>
        <p:spPr>
          <a:xfrm>
            <a:off x="12890500" y="7827644"/>
            <a:ext cx="1625600" cy="2457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4812" y="494109"/>
            <a:ext cx="7887176" cy="1122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Implementation and Pop-up Messages</a:t>
            </a:r>
            <a:endParaRPr lang="en-US" sz="3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812" y="1885474"/>
            <a:ext cx="448866" cy="448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4812" y="2513886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Success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114812" y="2902029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Upon successful completion of an operation, the system will display a confirmation pop-up message.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812" y="4015026"/>
            <a:ext cx="448866" cy="448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14812" y="4643438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Error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114812" y="5031581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 case of errors or invalid input, the system will display an error pop-up message, guiding the user to rectify the issue.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4812" y="6144578"/>
            <a:ext cx="448866" cy="448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14812" y="67729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Information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114812" y="7161133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will provide informative pop-up messages to guide users through various processes and ensure a smooth experience.</a:t>
            </a:r>
            <a:endParaRPr lang="en-US" sz="1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17E315-4B14-DA9B-6C90-3FF569C0EDB3}"/>
              </a:ext>
            </a:extLst>
          </p:cNvPr>
          <p:cNvSpPr/>
          <p:nvPr/>
        </p:nvSpPr>
        <p:spPr>
          <a:xfrm>
            <a:off x="12890500" y="7827644"/>
            <a:ext cx="1625600" cy="2457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5833110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User Registration and Login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3508296"/>
            <a:ext cx="882134" cy="14114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Registration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will be able to create new accounts by providing their personal details and choosing a unique username and password.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4919782"/>
            <a:ext cx="882134" cy="14114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5096113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Login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47758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Once registered, users can log in using their credentials to access their accounts and perform various banking operations.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6331268"/>
            <a:ext cx="882134" cy="14114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6507599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Security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889075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will implement strong security measures to protect user data and ensure secure login processes.</a:t>
            </a:r>
            <a:endParaRPr lang="en-US" sz="13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311644-9B3A-DD5C-401A-0EC163323B45}"/>
              </a:ext>
            </a:extLst>
          </p:cNvPr>
          <p:cNvSpPr/>
          <p:nvPr/>
        </p:nvSpPr>
        <p:spPr>
          <a:xfrm>
            <a:off x="12890500" y="7827644"/>
            <a:ext cx="1625600" cy="2457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430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4014" y="2980492"/>
            <a:ext cx="13262372" cy="12215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Add Account, Update Account, Delete Account, Search Account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4014" y="4495205"/>
            <a:ext cx="13262372" cy="3202900"/>
          </a:xfrm>
          <a:prstGeom prst="roundRect">
            <a:avLst>
              <a:gd name="adj" fmla="val 91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91634" y="4502825"/>
            <a:ext cx="13247132" cy="8751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87016" y="4627602"/>
            <a:ext cx="622899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Account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14392" y="4627602"/>
            <a:ext cx="6228993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Allows users to create new bank accounts, specifying account type and initial deposit.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91634" y="5377934"/>
            <a:ext cx="13247132" cy="8751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887016" y="5502712"/>
            <a:ext cx="622899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Update Account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14392" y="5502712"/>
            <a:ext cx="6228993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Enables users to modify account details, such as name, address, or contact information.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91634" y="6253043"/>
            <a:ext cx="13247132" cy="5623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87016" y="6377821"/>
            <a:ext cx="622899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Delete Account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7514392" y="6377821"/>
            <a:ext cx="622899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users with the ability to permanently close their accounts.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91634" y="6815376"/>
            <a:ext cx="13247132" cy="8751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887016" y="6940153"/>
            <a:ext cx="622899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Search Account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7514392" y="6940153"/>
            <a:ext cx="6228993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Allows users to search for specific accounts using various criteria, such as account number or name.</a:t>
            </a:r>
            <a:endParaRPr lang="en-US" sz="15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63ACC8B-60EB-BDCD-67F2-5C78E9E7EB70}"/>
              </a:ext>
            </a:extLst>
          </p:cNvPr>
          <p:cNvSpPr/>
          <p:nvPr/>
        </p:nvSpPr>
        <p:spPr>
          <a:xfrm>
            <a:off x="12890500" y="7827644"/>
            <a:ext cx="1625600" cy="2457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796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Results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837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6465213" y="2668786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5837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Functionality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074194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Bank Management System successfully implements all intended features, allowing users to perform essential banking operations.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5837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9" name="Text 6"/>
          <p:cNvSpPr/>
          <p:nvPr/>
        </p:nvSpPr>
        <p:spPr>
          <a:xfrm>
            <a:off x="10333077" y="2668786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5837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User Experience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07419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provides a user-friendly interface and intuitive navigation, making it easy for users to perform various banking tasks.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3357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3" name="Text 10"/>
          <p:cNvSpPr/>
          <p:nvPr/>
        </p:nvSpPr>
        <p:spPr>
          <a:xfrm>
            <a:off x="6443424" y="5818584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7335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22399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demonstrates efficient performance, handling user requests and data operations promptly.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101453-C196-C339-27D4-2AE85AFD3611}"/>
              </a:ext>
            </a:extLst>
          </p:cNvPr>
          <p:cNvSpPr/>
          <p:nvPr/>
        </p:nvSpPr>
        <p:spPr>
          <a:xfrm>
            <a:off x="12890500" y="7827644"/>
            <a:ext cx="1625600" cy="2457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638</Words>
  <Application>Microsoft Office PowerPoint</Application>
  <PresentationFormat>Custom</PresentationFormat>
  <Paragraphs>87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Times New Roman</vt:lpstr>
      <vt:lpstr>Roboto Slab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Akshayaa S</cp:lastModifiedBy>
  <cp:revision>3</cp:revision>
  <dcterms:created xsi:type="dcterms:W3CDTF">2024-11-20T11:44:41Z</dcterms:created>
  <dcterms:modified xsi:type="dcterms:W3CDTF">2024-11-21T12:39:47Z</dcterms:modified>
</cp:coreProperties>
</file>